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068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845C0-12DE-4503-B915-2FE202AE2D53}" type="datetimeFigureOut">
              <a:rPr lang="nl-NL" smtClean="0"/>
              <a:pPr/>
              <a:t>28-4-2025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E200-C28B-4E49-A567-78FF0BC4116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845C0-12DE-4503-B915-2FE202AE2D53}" type="datetimeFigureOut">
              <a:rPr lang="nl-NL" smtClean="0"/>
              <a:pPr/>
              <a:t>28-4-2025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E200-C28B-4E49-A567-78FF0BC4116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845C0-12DE-4503-B915-2FE202AE2D53}" type="datetimeFigureOut">
              <a:rPr lang="nl-NL" smtClean="0"/>
              <a:pPr/>
              <a:t>28-4-2025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E200-C28B-4E49-A567-78FF0BC4116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845C0-12DE-4503-B915-2FE202AE2D53}" type="datetimeFigureOut">
              <a:rPr lang="nl-NL" smtClean="0"/>
              <a:pPr/>
              <a:t>28-4-2025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E200-C28B-4E49-A567-78FF0BC4116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845C0-12DE-4503-B915-2FE202AE2D53}" type="datetimeFigureOut">
              <a:rPr lang="nl-NL" smtClean="0"/>
              <a:pPr/>
              <a:t>28-4-2025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E200-C28B-4E49-A567-78FF0BC4116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845C0-12DE-4503-B915-2FE202AE2D53}" type="datetimeFigureOut">
              <a:rPr lang="nl-NL" smtClean="0"/>
              <a:pPr/>
              <a:t>28-4-2025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E200-C28B-4E49-A567-78FF0BC4116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845C0-12DE-4503-B915-2FE202AE2D53}" type="datetimeFigureOut">
              <a:rPr lang="nl-NL" smtClean="0"/>
              <a:pPr/>
              <a:t>28-4-2025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E200-C28B-4E49-A567-78FF0BC4116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845C0-12DE-4503-B915-2FE202AE2D53}" type="datetimeFigureOut">
              <a:rPr lang="nl-NL" smtClean="0"/>
              <a:pPr/>
              <a:t>28-4-2025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E200-C28B-4E49-A567-78FF0BC4116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845C0-12DE-4503-B915-2FE202AE2D53}" type="datetimeFigureOut">
              <a:rPr lang="nl-NL" smtClean="0"/>
              <a:pPr/>
              <a:t>28-4-2025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E200-C28B-4E49-A567-78FF0BC4116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845C0-12DE-4503-B915-2FE202AE2D53}" type="datetimeFigureOut">
              <a:rPr lang="nl-NL" smtClean="0"/>
              <a:pPr/>
              <a:t>28-4-2025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E200-C28B-4E49-A567-78FF0BC4116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845C0-12DE-4503-B915-2FE202AE2D53}" type="datetimeFigureOut">
              <a:rPr lang="nl-NL" smtClean="0"/>
              <a:pPr/>
              <a:t>28-4-2025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E200-C28B-4E49-A567-78FF0BC4116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845C0-12DE-4503-B915-2FE202AE2D53}" type="datetimeFigureOut">
              <a:rPr lang="nl-NL" smtClean="0"/>
              <a:pPr/>
              <a:t>28-4-2025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4E200-C28B-4E49-A567-78FF0BC4116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ssets.nmm.nl/app/uploads/2021/04/AKL001834.tjp_-scaled-1280x7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020" y="764704"/>
            <a:ext cx="8832980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nl-NL" dirty="0"/>
          </a:p>
          <a:p>
            <a:pPr>
              <a:buNone/>
            </a:pPr>
            <a:r>
              <a:rPr lang="nl-NL" sz="8000" dirty="0"/>
              <a:t>Denken --- Danken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asen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8701966" cy="5544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Vrouwen zijn geschokt als ze zien dat Jezus’ graf leeg 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8549680" cy="42748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spiritueleteksten.nl/wp-content/uploads/2019/12/20-engelen-bij-het-lege-graf-van-Jezus-William-Ho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88640"/>
            <a:ext cx="4343400" cy="6038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et Geheim van Israël 1 – De Emmaüsgangers - Christenen vo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93732"/>
            <a:ext cx="7415386" cy="55672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e Emmaüsgangers - Gospel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60648"/>
            <a:ext cx="4896543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Waarom, na de opstanding van de Heer Jezus, verscheen Hij 40 dagen aan de  mens? – Christelijke blogs – het Brood des leve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188640"/>
            <a:ext cx="8584583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3</Words>
  <Application>Microsoft Office PowerPoint</Application>
  <PresentationFormat>Diavoorstelling (4:3)</PresentationFormat>
  <Paragraphs>2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Office-thema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Dell</dc:creator>
  <cp:lastModifiedBy>Hanneke van de Schootbrugge-Bosman</cp:lastModifiedBy>
  <cp:revision>10</cp:revision>
  <dcterms:created xsi:type="dcterms:W3CDTF">2025-04-22T08:51:34Z</dcterms:created>
  <dcterms:modified xsi:type="dcterms:W3CDTF">2025-04-28T19:14:09Z</dcterms:modified>
</cp:coreProperties>
</file>